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574"/>
  </p:normalViewPr>
  <p:slideViewPr>
    <p:cSldViewPr snapToGrid="0" snapToObjects="1" showGuides="1">
      <p:cViewPr>
        <p:scale>
          <a:sx n="180" d="100"/>
          <a:sy n="180" d="100"/>
        </p:scale>
        <p:origin x="1264" y="-1696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8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19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7.jp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7.jp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72769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450575" y="864914"/>
            <a:ext cx="377840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477518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 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406" y="1986213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178" y="198621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10" y="3546229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70" y="3543651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412555" y="3646319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2555" y="2089551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4183" y="205632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215899" y="277048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300327" y="2349962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297145" y="4523270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674220" y="3277645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529957" y="3339188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531112" y="3936412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505289" y="5901965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0" name="Google Shape;670;p17"/>
          <p:cNvSpPr/>
          <p:nvPr/>
        </p:nvSpPr>
        <p:spPr>
          <a:xfrm>
            <a:off x="689281" y="13642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689281" y="135795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857883" y="984858"/>
            <a:ext cx="2856234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25865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187424" y="2864222"/>
            <a:ext cx="2522852" cy="1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568033" y="1415197"/>
            <a:ext cx="231464" cy="27898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444402" y="1702450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017484" y="5821923"/>
            <a:ext cx="417437" cy="4030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017484" y="582192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47749" y="5981468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48857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696498" y="5201282"/>
            <a:ext cx="18960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Glide to the starting position.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22997" y="4290870"/>
            <a:ext cx="454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579696" y="3819563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Switch to the full glass.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945581" y="5606997"/>
            <a:ext cx="26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189523" y="1447100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3350" marR="44450" lvl="0" indent="-81914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028077" y="2940002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57" y="148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64123" y="433114"/>
            <a:ext cx="42437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723900" y="1263649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461388" y="4343386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461388" y="4343386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390662" y="497968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461388" y="3044818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461388" y="3044824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390662" y="3682962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461388" y="1746249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461388" y="1746249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390662" y="237803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" y="28264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Will </a:t>
            </a:r>
            <a:r>
              <a:rPr lang="en-US" dirty="0"/>
              <a:t>Your Pet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706502" y="3114701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6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your pet to say.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0" y="5754519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631027" y="3322215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0" y="1035707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2898107" y="2325495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095687" y="1399701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095687" y="1399701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448258" y="1677645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3879208" y="2152344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201922" y="1678278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187053" y="1655852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A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B9DA0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497973" y="139970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39970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437435" y="5665891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437438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685809" y="5920139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82270" y="4127833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29561" y="1420619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87029" y="149182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395" y="54730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-15" y="201614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1911900" y="4571884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1913888" y="2266544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599794" y="359410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13450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Time to Play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0" y="5620407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599794" y="4096989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472055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1247952" y="1321527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1247952" y="132152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" y="1035707"/>
            <a:ext cx="4572000" cy="5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193039" lvl="0" indent="188595" algn="ctr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like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805428" y="4933279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994025" y="5711824"/>
            <a:ext cx="419392" cy="441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994025" y="5711824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256086" y="5949167"/>
            <a:ext cx="89040" cy="999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889756" y="3985259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1764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the ball move up.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4446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149041" y="3153464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from the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822894" y="4642015"/>
            <a:ext cx="1749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play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22997" y="5861722"/>
            <a:ext cx="4548987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23900" y="433114"/>
            <a:ext cx="31113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67365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" y="2989452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0" y="546610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256266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237254" y="3841184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3" y="4540227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every 5 seconds.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6" y="4150359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419726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215899" y="1409850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215899" y="174558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2990315" y="1411818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2990315" y="1411818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382757" y="171777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811499" y="2230155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113467" y="1721104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108208" y="1725774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307710" y="1411818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307709" y="1411818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327034" y="1682545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486063" y="5803327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237255" y="5788080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43888" y="1427224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96765" y="1503939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126821" y="1551170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006159" y="4063398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your pet less hungry when it gets food.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1051113" y="928415"/>
            <a:ext cx="246977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 Cards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755429" y="1826492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3060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 dirty="0"/>
          </a:p>
          <a:p>
            <a:pPr marL="57658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a Drink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lvl="0" indent="-25145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145806" y="1839214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345954" y="433114"/>
            <a:ext cx="39687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145806" y="3734053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145794" y="3734053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994516" y="3909414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" y="1035706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18166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" y="3242966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69825" y="1821530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your pet, like Monkey.</a:t>
            </a:r>
            <a:endParaRPr dirty="0"/>
          </a:p>
        </p:txBody>
      </p:sp>
      <p:sp>
        <p:nvSpPr>
          <p:cNvPr id="458" name="Google Shape;458;p11"/>
          <p:cNvSpPr/>
          <p:nvPr/>
        </p:nvSpPr>
        <p:spPr>
          <a:xfrm>
            <a:off x="1927401" y="1360614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927401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244744" y="182153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055" marR="5080" lvl="0" indent="-469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Garden Rock.</a:t>
            </a:r>
            <a:endParaRPr dirty="0"/>
          </a:p>
        </p:txBody>
      </p:sp>
      <p:sp>
        <p:nvSpPr>
          <p:cNvPr id="461" name="Google Shape;461;p11"/>
          <p:cNvSpPr/>
          <p:nvPr/>
        </p:nvSpPr>
        <p:spPr>
          <a:xfrm>
            <a:off x="555802" y="13606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55802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05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409043" y="425166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position.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9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932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007360" y="2543273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849878" y="1463039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177409" y="4328852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408752" y="5917710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green flag to start.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08354" y="433114"/>
            <a:ext cx="435529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1564505" y="1274040"/>
            <a:ext cx="144335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0" y="1035707"/>
            <a:ext cx="4571999" cy="3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28557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445071" y="3285752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010920" cy="64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-15" y="5380049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629214" y="1789144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648258" y="1449500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0" y="2702402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068171" y="3005746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068162" y="3005752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891270" y="5571638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891270" y="5571638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157338" y="5847524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495419" y="1452671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093339" y="2087346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610789" y="3026607"/>
            <a:ext cx="29611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and add this code.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609367" y="5732108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your pet.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495759" y="433114"/>
            <a:ext cx="36025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274021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-4" y="1035707"/>
            <a:ext cx="4552253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704908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796935" y="3264725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4" y="4170388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213661" y="3428050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190335" y="3980813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277048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215898" y="4482561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361302" y="4436054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1886187" y="5270500"/>
            <a:ext cx="2509395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68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952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074733" y="159900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292495" y="1354861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292495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584306" y="2165971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3200" marR="5080" lvl="0" indent="-1911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like Bananas.</a:t>
            </a:r>
            <a:endParaRPr dirty="0"/>
          </a:p>
        </p:txBody>
      </p:sp>
      <p:sp>
        <p:nvSpPr>
          <p:cNvPr id="595" name="Google Shape;595;p15"/>
          <p:cNvSpPr/>
          <p:nvPr/>
        </p:nvSpPr>
        <p:spPr>
          <a:xfrm>
            <a:off x="2934878" y="1718318"/>
            <a:ext cx="412396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2934878" y="171831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1423527" y="18210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1423527" y="1821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-4" y="2747374"/>
            <a:ext cx="4552251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510957" y="2968315"/>
            <a:ext cx="560146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510947" y="297933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929338" y="5822184"/>
            <a:ext cx="417439" cy="41579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930678" y="582218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194320" y="5993190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466087" y="4815078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529587" y="5354637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05437" y="45123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en-US" sz="1300" b="0" i="0" u="none" strike="noStrike" cap="none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="0" i="0" u="none" strike="noStrike" cap="none"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44500" y="4690975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lvl="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274663" y="5693318"/>
            <a:ext cx="202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66039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41730" y="5939998"/>
            <a:ext cx="4530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021606" y="2970849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1110766" y="1263649"/>
            <a:ext cx="23495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216710" y="368939"/>
            <a:ext cx="413893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726</Words>
  <Application>Microsoft Macintosh PowerPoint</Application>
  <PresentationFormat>Custom</PresentationFormat>
  <Paragraphs>162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Arial</vt:lpstr>
      <vt:lpstr>Roboto Black</vt:lpstr>
      <vt:lpstr>Roboto Medium</vt:lpstr>
      <vt:lpstr>Roboto</vt:lpstr>
      <vt:lpstr>Helvetica Neue</vt:lpstr>
      <vt:lpstr>Montserrat Black</vt:lpstr>
      <vt:lpstr>Times New Roman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</vt:lpstr>
      <vt:lpstr>Feed Your Pet</vt:lpstr>
      <vt:lpstr>Feed Your Pet</vt:lpstr>
      <vt:lpstr>Give Your Pet a Drink</vt:lpstr>
      <vt:lpstr>Give Your Pet a Drink</vt:lpstr>
      <vt:lpstr>What Will Your Pet Say?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Natalie Rusk</cp:lastModifiedBy>
  <cp:revision>29</cp:revision>
  <cp:lastPrinted>2019-06-15T14:04:56Z</cp:lastPrinted>
  <dcterms:modified xsi:type="dcterms:W3CDTF">2019-06-15T14:05:56Z</dcterms:modified>
</cp:coreProperties>
</file>